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8CF93-90F3-4E63-A74E-13DB85AD5335}" type="datetimeFigureOut">
              <a:rPr lang="de-DE" smtClean="0"/>
              <a:t>27.07.2017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FADA8-3672-4E5F-BF17-E3F0AD8931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44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8879-2447-40FC-90EB-D602EC2CD277}" type="datetime1">
              <a:rPr lang="en-US" smtClean="0"/>
              <a:t>7/27/2017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7576" y="5836536"/>
            <a:ext cx="651510" cy="365125"/>
          </a:xfrm>
        </p:spPr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50DC6-03C7-43D5-AD42-34D4E0E74FBF}" type="datetime1">
              <a:rPr lang="en-US" smtClean="0"/>
              <a:t>7/27/2017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573" y="5810411"/>
            <a:ext cx="674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C00C16-A39F-41C7-960B-5E36E8E7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80CCC9-011A-4265-BC6D-93D616DC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ppy video 2">
            <a:hlinkClick r:id="" action="ppaction://media"/>
            <a:extLst>
              <a:ext uri="{FF2B5EF4-FFF2-40B4-BE49-F238E27FC236}">
                <a16:creationId xmlns:a16="http://schemas.microsoft.com/office/drawing/2014/main" id="{445696A3-E27B-41FC-9C62-C9A30760E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5913" y="1325217"/>
            <a:ext cx="7198398" cy="4049099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7F8C69-2366-48F9-AA07-04DD180F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4D1632-7320-4ADB-BDDB-890D43A8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2C0F3A-CDE8-4C11-890C-5653BA66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B20EFA-EF4C-49FF-A442-D087BE21A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75" y="3286539"/>
            <a:ext cx="1569982" cy="219986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DB81B0-9DB8-46E1-A51D-B109132C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E7C66D3-9B24-4247-9C5D-EEE6FEBD4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216" y="1630017"/>
            <a:ext cx="2138019" cy="160351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D025842-3CD9-45A0-A6FB-2A16ABB76F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20" y="3935894"/>
            <a:ext cx="2138019" cy="160351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DD43AAF-ADFB-4085-9A6E-5DFAE143A1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05" y="1630017"/>
            <a:ext cx="2138019" cy="16035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4292DAB-2622-4FD6-848A-409DF613D7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27" y="3935894"/>
            <a:ext cx="2138018" cy="1603514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0B8F83D-170F-4881-B2E3-6C1A5D26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E43D6B-25DE-46EB-AAD8-799BCDB28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97" y="3394455"/>
            <a:ext cx="2516605" cy="21184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105049-9D82-4428-8711-6052E76CC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F0E7D-42EF-4272-B229-C70B535F0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60356E-1854-41A7-8BCE-9A9B89F4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A4C79E-0609-4368-B281-B9841D35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14ADDE-FF4C-481E-8A01-4FFD748C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</Words>
  <Application>Microsoft Office PowerPoint</Application>
  <PresentationFormat>Bildschirmpräsentation (4:3)</PresentationFormat>
  <Paragraphs>12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ga46zud</cp:lastModifiedBy>
  <cp:revision>7</cp:revision>
  <dcterms:created xsi:type="dcterms:W3CDTF">2016-01-27T22:24:44Z</dcterms:created>
  <dcterms:modified xsi:type="dcterms:W3CDTF">2017-07-27T11:19:43Z</dcterms:modified>
</cp:coreProperties>
</file>